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vin Stanfield" initials="KS" lastIdx="2" clrIdx="0">
    <p:extLst>
      <p:ext uri="{19B8F6BF-5375-455C-9EA6-DF929625EA0E}">
        <p15:presenceInfo xmlns:p15="http://schemas.microsoft.com/office/powerpoint/2012/main" userId="db9318ad96fcca1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CE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64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2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EADB2-F16F-4EFE-AA81-69A4AA43495E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F96F2-C8A2-4CA5-B46A-8B35A28B4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844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91638-FA35-4A2B-ACD6-54BB63E9A64E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EA24-08A6-4CD4-9DA5-CF98B7BF4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80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91638-FA35-4A2B-ACD6-54BB63E9A64E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EA24-08A6-4CD4-9DA5-CF98B7BF4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231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91638-FA35-4A2B-ACD6-54BB63E9A64E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EA24-08A6-4CD4-9DA5-CF98B7BF4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26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91638-FA35-4A2B-ACD6-54BB63E9A64E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EA24-08A6-4CD4-9DA5-CF98B7BF4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98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91638-FA35-4A2B-ACD6-54BB63E9A64E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EA24-08A6-4CD4-9DA5-CF98B7BF4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270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91638-FA35-4A2B-ACD6-54BB63E9A64E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EA24-08A6-4CD4-9DA5-CF98B7BF4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32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91638-FA35-4A2B-ACD6-54BB63E9A64E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EA24-08A6-4CD4-9DA5-CF98B7BF4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650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91638-FA35-4A2B-ACD6-54BB63E9A64E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EA24-08A6-4CD4-9DA5-CF98B7BF4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677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91638-FA35-4A2B-ACD6-54BB63E9A64E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EA24-08A6-4CD4-9DA5-CF98B7BF4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61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91638-FA35-4A2B-ACD6-54BB63E9A64E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EA24-08A6-4CD4-9DA5-CF98B7BF4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668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91638-FA35-4A2B-ACD6-54BB63E9A64E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EA24-08A6-4CD4-9DA5-CF98B7BF4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51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91638-FA35-4A2B-ACD6-54BB63E9A64E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2EA24-08A6-4CD4-9DA5-CF98B7BF4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126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07504" y="116632"/>
            <a:ext cx="4032448" cy="4680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b="1" dirty="0"/>
              <a:t>2. PGRA Accounts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610792"/>
              </p:ext>
            </p:extLst>
          </p:nvPr>
        </p:nvGraphicFramePr>
        <p:xfrm>
          <a:off x="1331640" y="3422391"/>
          <a:ext cx="583264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9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Expenditure</a:t>
                      </a:r>
                      <a:r>
                        <a:rPr lang="en-GB" sz="1800" baseline="0" dirty="0"/>
                        <a:t> in </a:t>
                      </a:r>
                      <a:r>
                        <a:rPr lang="en-GB" sz="1800" dirty="0"/>
                        <a:t> financial 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Carol Singing Expenses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Donation to Crisis at Christmas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216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Plants &amp;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</a:rPr>
                        <a:t> Gardening 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1167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Gazebo Purchase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320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Donation to Alexandra Park Neighbours Forum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337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Web hosting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TOTAL EXPENDITURE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BALANCE AT OCTOBER 2017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362544"/>
              </p:ext>
            </p:extLst>
          </p:nvPr>
        </p:nvGraphicFramePr>
        <p:xfrm>
          <a:off x="1331640" y="1117352"/>
          <a:ext cx="5760640" cy="2122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981">
                <a:tc>
                  <a:txBody>
                    <a:bodyPr/>
                    <a:lstStyle/>
                    <a:p>
                      <a:r>
                        <a:rPr lang="en-GB" sz="1800" dirty="0"/>
                        <a:t>Revenue in financial 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329">
                <a:tc>
                  <a:txBody>
                    <a:bodyPr/>
                    <a:lstStyle/>
                    <a:p>
                      <a:r>
                        <a:rPr lang="en-GB" sz="1600" dirty="0"/>
                        <a:t>Membership Subscriptions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260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329">
                <a:tc>
                  <a:txBody>
                    <a:bodyPr/>
                    <a:lstStyle/>
                    <a:p>
                      <a:r>
                        <a:rPr lang="en-GB" sz="1600" dirty="0"/>
                        <a:t>Fete Proceeds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820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329">
                <a:tc>
                  <a:txBody>
                    <a:bodyPr/>
                    <a:lstStyle/>
                    <a:p>
                      <a:r>
                        <a:rPr lang="en-GB" sz="1600" dirty="0"/>
                        <a:t>Carol Singing Collection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216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329">
                <a:tc>
                  <a:txBody>
                    <a:bodyPr/>
                    <a:lstStyle/>
                    <a:p>
                      <a:r>
                        <a:rPr lang="en-GB" sz="1600" dirty="0"/>
                        <a:t>Haringey (Gardening) Grant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865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3485726"/>
                  </a:ext>
                </a:extLst>
              </a:tr>
              <a:tr h="345329">
                <a:tc>
                  <a:txBody>
                    <a:bodyPr/>
                    <a:lstStyle/>
                    <a:p>
                      <a:r>
                        <a:rPr lang="en-GB" sz="1600" b="1" dirty="0"/>
                        <a:t>TOTAL REVENUE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2161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331640" y="632239"/>
            <a:ext cx="5832648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BALANCE AT OCTOBER 2016                         £2572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73282" y="4462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2</a:t>
            </a:r>
            <a:endParaRPr lang="en-GB" b="1" dirty="0"/>
          </a:p>
        </p:txBody>
      </p:sp>
      <p:sp>
        <p:nvSpPr>
          <p:cNvPr id="8" name="Oval 7"/>
          <p:cNvSpPr/>
          <p:nvPr/>
        </p:nvSpPr>
        <p:spPr>
          <a:xfrm>
            <a:off x="8759628" y="44624"/>
            <a:ext cx="276868" cy="2769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25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</TotalTime>
  <Words>71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Stanfield</dc:creator>
  <cp:lastModifiedBy>Kevin Stanfield</cp:lastModifiedBy>
  <cp:revision>123</cp:revision>
  <cp:lastPrinted>2017-10-18T10:02:45Z</cp:lastPrinted>
  <dcterms:created xsi:type="dcterms:W3CDTF">2013-10-20T13:21:38Z</dcterms:created>
  <dcterms:modified xsi:type="dcterms:W3CDTF">2017-11-21T09:42:54Z</dcterms:modified>
</cp:coreProperties>
</file>